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82"/>
    <p:restoredTop sz="94694"/>
  </p:normalViewPr>
  <p:slideViewPr>
    <p:cSldViewPr snapToGrid="0" snapToObjects="1">
      <p:cViewPr varScale="1">
        <p:scale>
          <a:sx n="118" d="100"/>
          <a:sy n="118" d="100"/>
        </p:scale>
        <p:origin x="2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13C7B-F383-9A46-82F9-3D2285D22E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CF900F-0912-7349-8304-4A701141D6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193F48-2030-024F-B41D-1CFAA142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73C36-CFAC-2844-A140-039DE52E1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D32370-F941-B94E-AA78-A7A7D9EB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023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461A3E-950A-FD41-8B5D-D864450F0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824716-E5E4-3248-AF65-F756375A5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C4831C-D508-2D4E-B0DD-B4851D7C7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251646-3E4E-494C-9B30-7EE1B0533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A28941-8E3A-7B48-BA14-436D793E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048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BBD7D6-82EF-0444-B21E-4EF9A33823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D3EEE5-713C-2E45-A929-DB7B1EC82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24468E-CD13-5D4A-8C16-D6870D3C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EEE9AB-6882-6742-94D9-1B4ECA2AB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E710AD-65C2-F246-A900-03D6AA408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9911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AEA02-84CF-EA49-B4B7-70D5198A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5A969D-1061-944C-A08F-C0ED83E9F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C764CA-140D-6C4F-B5DA-79F721BE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CEA996-D96E-704F-A9D3-FF0B2FE6D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C78AD-4CB8-DC42-A0CC-1F9EDEAAA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71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144D4-B70C-3246-99DE-EEF84568E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8B47A7-FCC6-DC4B-8E0B-ADE20E13D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33E7C4-4DA9-0840-83DC-DFB9A36B6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DF49C2-60E3-0047-B586-C24543BE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F9AB04-2DA1-A848-8FF7-E47BE7000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7129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1CCFB-21C3-E342-BC47-37EACBAB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D6542-1023-F549-A1B0-413B0F5225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F11EB1-6B5C-D24B-8054-28A2884CD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DED74B-EE17-CC4F-9E16-7D978C7AE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0746C8-4BBA-374B-9F29-53CF614B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DF6E6B-34A7-C94D-BCD8-D7F02FFD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1340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29371-02EC-974B-8F59-AB7D6CB8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F42A55-F646-EB44-90B1-7CA8487A2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575F34-8985-1A4F-8D07-1B7FB3744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8EF4C06-750F-2B44-AF07-D96A7E5695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B6671C6-76C0-4D4C-A22A-E9880DD41C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B3CC12-56A0-3B4D-8672-3C9FDF24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046E20-88D5-8341-B0A6-A9B17CF7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91BF6E-7E1C-9C4A-B53F-A956E7E4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33406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87C0E2-6121-4E4A-A3F1-D33658609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249036-8F90-7849-8F8A-DC8447D42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7E31E9-B0BE-E740-A679-8CF75CCD1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477CB1-BDD0-AA42-A012-7BD024510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3685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194262-437A-6447-A66F-FB8D5A73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4262E84-54CD-6D40-93B3-3D7CAE36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24737B-AE5D-7B49-9F97-3606FCD06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70665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FADEF-8F0F-644B-B4FF-2D5BE64AA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C1EA0-1428-B04D-A556-7D30DB71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68EDD2-762F-E545-8C8E-C96639858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2B1713-56F6-7E45-95F7-A5B381E8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C9EBC1-E0C3-574D-A8B0-876D44A4B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18B407-0DAD-D146-BFAE-6FC920681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9520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771C5-75A3-A54E-8F94-C842DBB4D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C45751-2F17-2247-96F4-685C61C0F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9FF6E3-7AB2-7644-B069-B92BDF865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FDA8C7-D1F9-8544-969F-77B7F6B82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AB1C11-329D-A24B-B04B-FC59925C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2D09E8-9889-294B-A1D5-579D4DE4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2746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1A89830-00B4-0447-8FFA-485F247E6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2C3C04-2B1B-C74A-9591-B712B1A63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38216-9C41-5349-9EEB-6BB1CDEDA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EC860-2709-6546-99B1-D006C534D32B}" type="datetimeFigureOut">
              <a:rPr kumimoji="1" lang="ko-Kore-KR" altLang="en-US" smtClean="0"/>
              <a:t>2022. 4. 11.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CEF32D-3CF0-8B47-8D13-24C9FFDA0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96AC7-204F-3743-ABC6-2032ED537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36555-0AFC-B249-A8D6-8FA755F4238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2462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3DE4DF-DB5D-E048-8125-0ACF8243A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altLang="ko-Kore-KR" sz="2400" dirty="0"/>
              <a:t>#1. </a:t>
            </a:r>
            <a:r>
              <a:rPr lang="en" altLang="ko-Kore-KR" sz="2400" dirty="0" err="1"/>
              <a:t>CalendarView</a:t>
            </a:r>
            <a:r>
              <a:rPr lang="en" altLang="ko-Kore-KR" sz="2400" dirty="0"/>
              <a:t> </a:t>
            </a:r>
            <a:r>
              <a:rPr lang="ko-KR" altLang="en-US" sz="2400" dirty="0"/>
              <a:t>강의 예제 그대로 만들어 보기 </a:t>
            </a:r>
            <a:r>
              <a:rPr lang="en-US" altLang="ko-KR" sz="2400" dirty="0"/>
              <a:t>(</a:t>
            </a:r>
            <a:r>
              <a:rPr lang="en" altLang="ko-Kore-KR" sz="2400" dirty="0"/>
              <a:t>Chronometer </a:t>
            </a:r>
            <a:r>
              <a:rPr lang="ko-KR" altLang="en-US" sz="2400" dirty="0"/>
              <a:t>포함할 것</a:t>
            </a:r>
            <a:r>
              <a:rPr lang="en-US" altLang="ko-KR" sz="2400" dirty="0"/>
              <a:t>) </a:t>
            </a:r>
            <a:br>
              <a:rPr lang="en-US" altLang="ko-KR" sz="2400" dirty="0"/>
            </a:br>
            <a:r>
              <a:rPr lang="en-US" altLang="ko-KR" sz="2400" dirty="0"/>
              <a:t>  </a:t>
            </a:r>
            <a:r>
              <a:rPr lang="ko-KR" altLang="en-US" sz="2400" dirty="0"/>
              <a:t>추가 기능</a:t>
            </a:r>
            <a:r>
              <a:rPr lang="en-US" altLang="ko-KR" sz="2400" dirty="0"/>
              <a:t>:  </a:t>
            </a:r>
            <a:r>
              <a:rPr lang="ko-KR" altLang="en-US" sz="2400" dirty="0"/>
              <a:t>화면 </a:t>
            </a:r>
            <a:r>
              <a:rPr lang="ko-KR" altLang="en-US" sz="2400" dirty="0" err="1"/>
              <a:t>시작할때</a:t>
            </a:r>
            <a:r>
              <a:rPr lang="en-US" altLang="ko-KR" sz="2400" dirty="0"/>
              <a:t>, </a:t>
            </a:r>
            <a:r>
              <a:rPr lang="en" altLang="ko-Kore-KR" sz="2400" dirty="0" err="1"/>
              <a:t>TextView</a:t>
            </a:r>
            <a:r>
              <a:rPr lang="ko-KR" altLang="en-US" sz="2400" dirty="0"/>
              <a:t>에 현재 날짜</a:t>
            </a:r>
            <a:r>
              <a:rPr lang="en-US" altLang="ko-KR" sz="2400" dirty="0"/>
              <a:t>(</a:t>
            </a:r>
            <a:r>
              <a:rPr lang="ko-KR" altLang="en-US" sz="2400" dirty="0" err="1"/>
              <a:t>오늘날짜</a:t>
            </a:r>
            <a:r>
              <a:rPr lang="en-US" altLang="ko-KR" sz="2400" dirty="0"/>
              <a:t>)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표시하기 </a:t>
            </a:r>
            <a:br>
              <a:rPr lang="ko-KR" altLang="en-US" sz="2400" dirty="0"/>
            </a:br>
            <a:endParaRPr kumimoji="1" lang="ko-Kore-KR" altLang="en-US" sz="2400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8430B2D-E196-6A47-8520-889C67DBD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1116" y="1690688"/>
            <a:ext cx="1893094" cy="37861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811DBD8-C84B-B74F-8F8D-E2C766988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48" y="1594645"/>
            <a:ext cx="1941116" cy="388223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7E7F638-66F2-324F-8B4A-391B1E2BB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00" y="5476876"/>
            <a:ext cx="108458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92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3117F-4252-A349-B212-E7110D23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altLang="ko-Kore-KR" sz="2000" dirty="0"/>
              <a:t>#2. </a:t>
            </a:r>
            <a:r>
              <a:rPr lang="en" altLang="ko-Kore-KR" sz="2000" dirty="0" err="1"/>
              <a:t>SeekBar</a:t>
            </a:r>
            <a:r>
              <a:rPr lang="ko-KR" altLang="en-US" sz="2000" dirty="0"/>
              <a:t>와 </a:t>
            </a:r>
            <a:r>
              <a:rPr lang="en" altLang="ko-Kore-KR" sz="2000" dirty="0" err="1"/>
              <a:t>RatingBar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만들고</a:t>
            </a:r>
            <a:r>
              <a:rPr lang="en-US" altLang="ko-KR" sz="2000" dirty="0"/>
              <a:t>, </a:t>
            </a:r>
            <a:r>
              <a:rPr lang="ko-KR" altLang="en-US" sz="2000" dirty="0"/>
              <a:t>별 개수를 </a:t>
            </a:r>
            <a:r>
              <a:rPr lang="en-US" altLang="ko-KR" sz="2000" dirty="0"/>
              <a:t>5</a:t>
            </a:r>
            <a:r>
              <a:rPr lang="ko-KR" altLang="en-US" sz="2000" dirty="0"/>
              <a:t>개로 두고 별의 값을 </a:t>
            </a:r>
            <a:r>
              <a:rPr lang="ko-KR" altLang="en-US" sz="2000" dirty="0" err="1"/>
              <a:t>변경할때</a:t>
            </a:r>
            <a:r>
              <a:rPr lang="en-US" altLang="ko-KR" sz="2000" dirty="0"/>
              <a:t>, </a:t>
            </a:r>
            <a:r>
              <a:rPr lang="en" altLang="ko-Kore-KR" sz="2000" dirty="0" err="1"/>
              <a:t>SeekBar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별 개수만큼 비례하게 위치 옮기기</a:t>
            </a: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: </a:t>
            </a:r>
            <a:r>
              <a:rPr lang="en" altLang="ko-Kore-KR" sz="2000" dirty="0" err="1"/>
              <a:t>seekbar</a:t>
            </a:r>
            <a:r>
              <a:rPr lang="ko-KR" altLang="en-US" sz="2000" dirty="0"/>
              <a:t>가 </a:t>
            </a:r>
            <a:r>
              <a:rPr lang="en-US" altLang="ko-KR" sz="2000" dirty="0"/>
              <a:t>100</a:t>
            </a:r>
            <a:r>
              <a:rPr lang="ko-KR" altLang="en-US" sz="2000" dirty="0"/>
              <a:t>이 </a:t>
            </a:r>
            <a:r>
              <a:rPr lang="en" altLang="ko-Kore-KR" sz="2000" dirty="0"/>
              <a:t>max</a:t>
            </a:r>
            <a:r>
              <a:rPr lang="ko-KR" altLang="en-US" sz="2000" dirty="0" err="1"/>
              <a:t>일때</a:t>
            </a:r>
            <a:r>
              <a:rPr lang="en-US" altLang="ko-KR" sz="2000" dirty="0"/>
              <a:t>, </a:t>
            </a:r>
            <a:r>
              <a:rPr lang="ko-KR" altLang="en-US" sz="2000" dirty="0"/>
              <a:t>별</a:t>
            </a:r>
            <a:r>
              <a:rPr lang="en-US" altLang="ko-KR" sz="2000" dirty="0"/>
              <a:t>1</a:t>
            </a:r>
            <a:r>
              <a:rPr lang="ko-KR" altLang="en-US" sz="2000" dirty="0"/>
              <a:t>개는 </a:t>
            </a:r>
            <a:r>
              <a:rPr lang="en-US" altLang="ko-KR" sz="2000" dirty="0"/>
              <a:t>20, </a:t>
            </a:r>
            <a:r>
              <a:rPr lang="ko-KR" altLang="en-US" sz="2000" dirty="0"/>
              <a:t>별</a:t>
            </a:r>
            <a:r>
              <a:rPr lang="en-US" altLang="ko-KR" sz="2000" dirty="0"/>
              <a:t>5</a:t>
            </a:r>
            <a:r>
              <a:rPr lang="ko-KR" altLang="en-US" sz="2000" dirty="0"/>
              <a:t>개는 </a:t>
            </a:r>
            <a:r>
              <a:rPr lang="en-US" altLang="ko-KR" sz="2000" dirty="0"/>
              <a:t>100, </a:t>
            </a:r>
            <a:r>
              <a:rPr lang="ko-KR" altLang="en-US" sz="2000" dirty="0"/>
              <a:t>별 </a:t>
            </a:r>
            <a:r>
              <a:rPr lang="en-US" altLang="ko-KR" sz="2000" dirty="0"/>
              <a:t>4.5</a:t>
            </a:r>
            <a:r>
              <a:rPr lang="ko-KR" altLang="en-US" sz="2000" dirty="0"/>
              <a:t>개는 </a:t>
            </a:r>
            <a:r>
              <a:rPr lang="en-US" altLang="ko-KR" sz="2000" dirty="0"/>
              <a:t>90</a:t>
            </a:r>
            <a:r>
              <a:rPr lang="ko-KR" altLang="en-US" sz="2000" dirty="0"/>
              <a:t>이 됨</a:t>
            </a:r>
            <a:r>
              <a:rPr lang="en-US" altLang="ko-KR" sz="2000" dirty="0"/>
              <a:t>. </a:t>
            </a:r>
            <a:r>
              <a:rPr lang="ko-KR" altLang="en-US" sz="2000" dirty="0"/>
              <a:t>별은 </a:t>
            </a:r>
            <a:r>
              <a:rPr lang="en-US" altLang="ko-KR" sz="2000" dirty="0"/>
              <a:t>0.5 </a:t>
            </a:r>
            <a:r>
              <a:rPr lang="ko-KR" altLang="en-US" sz="2000" dirty="0"/>
              <a:t>단위로 값을 변경 가능하도록 설정함</a:t>
            </a:r>
            <a:r>
              <a:rPr lang="en-US" altLang="ko-KR" sz="2000" dirty="0"/>
              <a:t>) </a:t>
            </a:r>
            <a:endParaRPr kumimoji="1" lang="ko-Kore-KR" altLang="en-US" sz="2000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05443C3-CCE7-A147-803E-6628440E7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17566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35571C-5AE2-1A40-A1D7-9FC8FF7CB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099" y="1690687"/>
            <a:ext cx="2175670" cy="43513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C6450A9-EF55-5841-A118-99A4D5355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8941" y="1690687"/>
            <a:ext cx="5787910" cy="25427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C13F3B-69FD-FF4A-B3B3-9CEBB7B7C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8940" y="4403260"/>
            <a:ext cx="5787911" cy="198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65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47F99-522A-5045-9FF3-F5AA53F3F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altLang="ko-Kore-KR" sz="2000" dirty="0">
                <a:effectLst/>
              </a:rPr>
              <a:t>#1. </a:t>
            </a:r>
            <a:r>
              <a:rPr lang="en" altLang="ko-Kore-KR" sz="2000" dirty="0" err="1">
                <a:effectLst/>
              </a:rPr>
              <a:t>ViewFlipper</a:t>
            </a:r>
            <a:r>
              <a:rPr lang="ko-KR" altLang="en-US" sz="2000" dirty="0">
                <a:effectLst/>
              </a:rPr>
              <a:t>에서 </a:t>
            </a:r>
            <a:r>
              <a:rPr lang="en" altLang="ko-Kore-KR" sz="2000" dirty="0">
                <a:effectLst/>
              </a:rPr>
              <a:t>xml</a:t>
            </a:r>
            <a:r>
              <a:rPr lang="ko-KR" altLang="en-US" sz="2000" dirty="0">
                <a:effectLst/>
              </a:rPr>
              <a:t>에서는 </a:t>
            </a:r>
            <a:r>
              <a:rPr lang="en-US" altLang="ko-KR" sz="2000" dirty="0">
                <a:effectLst/>
              </a:rPr>
              <a:t>2</a:t>
            </a:r>
            <a:r>
              <a:rPr lang="ko-KR" altLang="en-US" sz="2000" dirty="0">
                <a:effectLst/>
              </a:rPr>
              <a:t>개 이미지 넣고</a:t>
            </a:r>
            <a:r>
              <a:rPr lang="en-US" altLang="ko-KR" sz="2000" dirty="0">
                <a:effectLst/>
              </a:rPr>
              <a:t>, </a:t>
            </a:r>
            <a:r>
              <a:rPr lang="ko-KR" altLang="en-US" sz="2000" dirty="0">
                <a:effectLst/>
              </a:rPr>
              <a:t>코드에서 </a:t>
            </a:r>
            <a:r>
              <a:rPr lang="en-US" altLang="ko-KR" sz="2000" dirty="0">
                <a:effectLst/>
              </a:rPr>
              <a:t>2</a:t>
            </a:r>
            <a:r>
              <a:rPr lang="ko-KR" altLang="en-US" sz="2000" dirty="0">
                <a:effectLst/>
              </a:rPr>
              <a:t>개 더 이미지 넣고 버튼 동작</a:t>
            </a:r>
            <a:r>
              <a:rPr lang="en-US" altLang="ko-KR" sz="2000" dirty="0">
                <a:effectLst/>
              </a:rPr>
              <a:t>(</a:t>
            </a:r>
            <a:r>
              <a:rPr lang="ko-KR" altLang="en-US" sz="2000" dirty="0">
                <a:effectLst/>
              </a:rPr>
              <a:t>앞</a:t>
            </a:r>
            <a:r>
              <a:rPr lang="en-US" altLang="ko-KR" sz="2000" dirty="0">
                <a:effectLst/>
              </a:rPr>
              <a:t>/</a:t>
            </a:r>
            <a:r>
              <a:rPr lang="ko-KR" altLang="en-US" sz="2000" dirty="0">
                <a:effectLst/>
              </a:rPr>
              <a:t>뒤 이미지 이동</a:t>
            </a:r>
            <a:r>
              <a:rPr lang="en-US" altLang="ko-KR" sz="2000" dirty="0">
                <a:effectLst/>
              </a:rPr>
              <a:t>) </a:t>
            </a:r>
            <a:r>
              <a:rPr lang="ko-KR" altLang="en-US" sz="2000" dirty="0">
                <a:effectLst/>
              </a:rPr>
              <a:t>해보기</a:t>
            </a:r>
            <a:r>
              <a:rPr lang="en-US" altLang="ko-KR" sz="2000" dirty="0">
                <a:effectLst/>
              </a:rPr>
              <a:t>. </a:t>
            </a:r>
            <a:r>
              <a:rPr lang="ko-KR" altLang="en-US" sz="2000" dirty="0">
                <a:effectLst/>
              </a:rPr>
              <a:t>추가로  아래쪽에 </a:t>
            </a:r>
            <a:r>
              <a:rPr lang="en" altLang="ko-Kore-KR" sz="2000" dirty="0" err="1">
                <a:effectLst/>
              </a:rPr>
              <a:t>RatingBar</a:t>
            </a:r>
            <a:r>
              <a:rPr lang="ko-KR" altLang="en-US" sz="2000" dirty="0" err="1">
                <a:effectLst/>
              </a:rPr>
              <a:t>를</a:t>
            </a:r>
            <a:r>
              <a:rPr lang="ko-KR" altLang="en-US" sz="2000" dirty="0">
                <a:effectLst/>
              </a:rPr>
              <a:t> 넣고</a:t>
            </a:r>
            <a:r>
              <a:rPr lang="en-US" altLang="ko-KR" sz="2000" dirty="0">
                <a:effectLst/>
              </a:rPr>
              <a:t>, </a:t>
            </a:r>
            <a:r>
              <a:rPr lang="en" altLang="ko-Kore-KR" sz="2000" dirty="0" err="1">
                <a:effectLst/>
              </a:rPr>
              <a:t>RatingBar</a:t>
            </a:r>
            <a:r>
              <a:rPr lang="ko-KR" altLang="en-US" sz="2000" dirty="0">
                <a:effectLst/>
              </a:rPr>
              <a:t>의 </a:t>
            </a:r>
            <a:r>
              <a:rPr lang="ko-KR" altLang="en-US" sz="2000" dirty="0" err="1">
                <a:effectLst/>
              </a:rPr>
              <a:t>별점을</a:t>
            </a:r>
            <a:r>
              <a:rPr lang="ko-KR" altLang="en-US" sz="2000" dirty="0">
                <a:effectLst/>
              </a:rPr>
              <a:t> 변경하면</a:t>
            </a:r>
            <a:r>
              <a:rPr lang="en-US" altLang="ko-KR" sz="2000" dirty="0">
                <a:effectLst/>
              </a:rPr>
              <a:t>, </a:t>
            </a:r>
            <a:r>
              <a:rPr lang="en" altLang="ko-Kore-KR" sz="2000" dirty="0">
                <a:effectLst/>
              </a:rPr>
              <a:t>Toast </a:t>
            </a:r>
            <a:r>
              <a:rPr lang="ko-KR" altLang="en-US" sz="2000" dirty="0" err="1">
                <a:effectLst/>
              </a:rPr>
              <a:t>메세지로</a:t>
            </a:r>
            <a:r>
              <a:rPr lang="ko-KR" altLang="en-US" sz="2000" dirty="0">
                <a:effectLst/>
              </a:rPr>
              <a:t> </a:t>
            </a:r>
            <a:r>
              <a:rPr lang="en-US" altLang="ko-KR" sz="2000" dirty="0">
                <a:effectLst/>
              </a:rPr>
              <a:t>"</a:t>
            </a:r>
            <a:r>
              <a:rPr lang="ko-KR" altLang="en-US" sz="2000" dirty="0" err="1">
                <a:effectLst/>
              </a:rPr>
              <a:t>그림이름</a:t>
            </a:r>
            <a:r>
              <a:rPr lang="en-US" altLang="ko-KR" sz="2000" dirty="0">
                <a:effectLst/>
              </a:rPr>
              <a:t>:</a:t>
            </a:r>
            <a:r>
              <a:rPr lang="ko-KR" altLang="en-US" sz="2000" dirty="0" err="1">
                <a:effectLst/>
              </a:rPr>
              <a:t>별점</a:t>
            </a:r>
            <a:r>
              <a:rPr lang="en-US" altLang="ko-KR" sz="2000" dirty="0">
                <a:effectLst/>
              </a:rPr>
              <a:t>5" </a:t>
            </a:r>
            <a:r>
              <a:rPr lang="ko-KR" altLang="en-US" sz="2000" dirty="0">
                <a:effectLst/>
              </a:rPr>
              <a:t>식으로 보여주기</a:t>
            </a:r>
            <a:r>
              <a:rPr lang="en-US" altLang="ko-KR" sz="2000" dirty="0">
                <a:effectLst/>
              </a:rPr>
              <a:t>.  </a:t>
            </a:r>
            <a:r>
              <a:rPr lang="ko-KR" altLang="en-US" sz="2000" dirty="0">
                <a:effectLst/>
              </a:rPr>
              <a:t>그림 이름은 각 </a:t>
            </a:r>
            <a:r>
              <a:rPr lang="ko-KR" altLang="en-US" sz="2000" dirty="0" err="1">
                <a:effectLst/>
              </a:rPr>
              <a:t>이미지별로</a:t>
            </a:r>
            <a:r>
              <a:rPr lang="ko-KR" altLang="en-US" sz="2000" dirty="0">
                <a:effectLst/>
              </a:rPr>
              <a:t> 미리 할당함</a:t>
            </a:r>
            <a:r>
              <a:rPr lang="en-US" altLang="ko-KR" sz="2000" dirty="0">
                <a:effectLst/>
              </a:rPr>
              <a:t>. </a:t>
            </a:r>
            <a:endParaRPr kumimoji="1" lang="ko-Kore-KR" altLang="en-US" sz="2000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E61EEB7-E4B8-EF46-BC15-245E4A7073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176" y="1730112"/>
            <a:ext cx="217566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9EE61E-73F6-0D44-BCD2-674313AD1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024" y="1690688"/>
            <a:ext cx="2175670" cy="43513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8D550CC-8E59-364F-8ADB-E3139EA3F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3283" y="1690688"/>
            <a:ext cx="2175669" cy="43513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CB8528-8922-304C-89B0-556B02973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8131" y="1690688"/>
            <a:ext cx="21756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2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135B0CE-9A66-CC4C-86AE-74818E456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0910" y="1013486"/>
            <a:ext cx="9370179" cy="483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15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04AA89-DE8E-C545-BE8E-E47D7A7F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altLang="ko-Kore-KR" sz="2800" dirty="0"/>
              <a:t>#2. Bottom Navigation </a:t>
            </a:r>
            <a:r>
              <a:rPr lang="ko-KR" altLang="en-US" sz="2800" dirty="0"/>
              <a:t>구조에서  </a:t>
            </a:r>
            <a:r>
              <a:rPr lang="en" altLang="ko-Kore-KR" sz="2800" dirty="0"/>
              <a:t>tab</a:t>
            </a:r>
            <a:r>
              <a:rPr lang="ko-KR" altLang="en-US" sz="2800" dirty="0"/>
              <a:t>에 </a:t>
            </a:r>
            <a:r>
              <a:rPr lang="en" altLang="ko-Kore-KR" sz="2800" dirty="0" err="1"/>
              <a:t>naver</a:t>
            </a:r>
            <a:r>
              <a:rPr lang="en" altLang="ko-Kore-KR" sz="2800" dirty="0"/>
              <a:t>, </a:t>
            </a:r>
            <a:r>
              <a:rPr lang="en" altLang="ko-Kore-KR" sz="2800" dirty="0" err="1"/>
              <a:t>daum</a:t>
            </a:r>
            <a:r>
              <a:rPr lang="en" altLang="ko-Kore-KR" sz="2800" dirty="0"/>
              <a:t>, google </a:t>
            </a:r>
            <a:r>
              <a:rPr lang="ko-KR" altLang="en-US" sz="2800" dirty="0"/>
              <a:t>이라고 적고</a:t>
            </a:r>
            <a:r>
              <a:rPr lang="en-US" altLang="ko-KR" sz="2800" dirty="0"/>
              <a:t>, </a:t>
            </a:r>
            <a:r>
              <a:rPr lang="ko-KR" altLang="en-US" sz="2800" dirty="0"/>
              <a:t>해당 탭을 누르면  해당 페이지 보여주기 </a:t>
            </a:r>
            <a:endParaRPr kumimoji="1" lang="ko-Kore-KR" altLang="en-US" sz="2800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CAF6296-DCFB-5A4A-9365-A104A4659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17566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1E9C872-534E-C542-9942-292F36D35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165" y="1690687"/>
            <a:ext cx="2175670" cy="43513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50BDB96-D0F9-D641-BC8B-CF702C63E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8131" y="1690688"/>
            <a:ext cx="21756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0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CE5466-D27F-4344-AA07-5AC5345D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3" y="1"/>
            <a:ext cx="3304592" cy="522514"/>
          </a:xfrm>
        </p:spPr>
        <p:txBody>
          <a:bodyPr>
            <a:normAutofit fontScale="90000"/>
          </a:bodyPr>
          <a:lstStyle/>
          <a:p>
            <a:r>
              <a:rPr kumimoji="1" lang="en-US" altLang="ko-Kore-KR" sz="2400" dirty="0" err="1"/>
              <a:t>Fragment_notifications.xml</a:t>
            </a:r>
            <a:endParaRPr kumimoji="1" lang="ko-Kore-KR" altLang="en-US" sz="2400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AEEA8B5-B9D4-3747-84B8-B9AC43EE6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2979"/>
            <a:ext cx="5207000" cy="11811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8B319BE-7EC1-614E-BF59-00C6A4AC7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542" y="1093529"/>
            <a:ext cx="6437218" cy="545251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6E4045E-D353-0D42-B68C-DC55D45A1CF5}"/>
              </a:ext>
            </a:extLst>
          </p:cNvPr>
          <p:cNvSpPr txBox="1">
            <a:spLocks/>
          </p:cNvSpPr>
          <p:nvPr/>
        </p:nvSpPr>
        <p:spPr>
          <a:xfrm>
            <a:off x="7204787" y="502979"/>
            <a:ext cx="3304592" cy="522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 err="1"/>
              <a:t>NotificationsFragment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25127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178</Words>
  <Application>Microsoft Macintosh PowerPoint</Application>
  <PresentationFormat>와이드스크린</PresentationFormat>
  <Paragraphs>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#1. CalendarView 강의 예제 그대로 만들어 보기 (Chronometer 포함할 것)    추가 기능:  화면 시작할때, TextView에 현재 날짜(오늘날짜)를 표시하기  </vt:lpstr>
      <vt:lpstr>#2. SeekBar와 RatingBar를 만들고, 별 개수를 5개로 두고 별의 값을 변경할때, SeekBar를 별 개수만큼 비례하게 위치 옮기기(예: seekbar가 100이 max일때, 별1개는 20, 별5개는 100, 별 4.5개는 90이 됨. 별은 0.5 단위로 값을 변경 가능하도록 설정함) </vt:lpstr>
      <vt:lpstr>#1. ViewFlipper에서 xml에서는 2개 이미지 넣고, 코드에서 2개 더 이미지 넣고 버튼 동작(앞/뒤 이미지 이동) 해보기. 추가로  아래쪽에 RatingBar를 넣고, RatingBar의 별점을 변경하면, Toast 메세지로 "그림이름:별점5" 식으로 보여주기.  그림 이름은 각 이미지별로 미리 할당함. </vt:lpstr>
      <vt:lpstr>PowerPoint 프레젠테이션</vt:lpstr>
      <vt:lpstr>#2. Bottom Navigation 구조에서  tab에 naver, daum, google 이라고 적고, 해당 탭을 누르면  해당 페이지 보여주기 </vt:lpstr>
      <vt:lpstr>Fragment_notifications.xml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모바일컴퓨팅과응용</dc:title>
  <dc:creator>최창수</dc:creator>
  <cp:lastModifiedBy>최창수</cp:lastModifiedBy>
  <cp:revision>2</cp:revision>
  <dcterms:created xsi:type="dcterms:W3CDTF">2022-04-11T10:29:17Z</dcterms:created>
  <dcterms:modified xsi:type="dcterms:W3CDTF">2022-04-11T13:38:29Z</dcterms:modified>
</cp:coreProperties>
</file>

<file path=docProps/thumbnail.jpeg>
</file>